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2" r:id="rId5"/>
    <p:sldId id="263" r:id="rId6"/>
    <p:sldId id="265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70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AAE6-BD2E-413A-8F5B-96702F54A614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96F8-D327-4B32-AD56-DDA49A3A0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862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AAE6-BD2E-413A-8F5B-96702F54A614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96F8-D327-4B32-AD56-DDA49A3A0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405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AAE6-BD2E-413A-8F5B-96702F54A614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96F8-D327-4B32-AD56-DDA49A3A0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344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AAE6-BD2E-413A-8F5B-96702F54A614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96F8-D327-4B32-AD56-DDA49A3A0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148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AAE6-BD2E-413A-8F5B-96702F54A614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96F8-D327-4B32-AD56-DDA49A3A0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54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AAE6-BD2E-413A-8F5B-96702F54A614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96F8-D327-4B32-AD56-DDA49A3A0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AAE6-BD2E-413A-8F5B-96702F54A614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96F8-D327-4B32-AD56-DDA49A3A0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884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AAE6-BD2E-413A-8F5B-96702F54A614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96F8-D327-4B32-AD56-DDA49A3A0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448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AAE6-BD2E-413A-8F5B-96702F54A614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96F8-D327-4B32-AD56-DDA49A3A0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625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AAE6-BD2E-413A-8F5B-96702F54A614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96F8-D327-4B32-AD56-DDA49A3A0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808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AAE6-BD2E-413A-8F5B-96702F54A614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96F8-D327-4B32-AD56-DDA49A3A0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679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CAAE6-BD2E-413A-8F5B-96702F54A614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496F8-D327-4B32-AD56-DDA49A3A0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878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2635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5" name="Rectangle 13"/>
          <p:cNvSpPr/>
          <p:nvPr/>
        </p:nvSpPr>
        <p:spPr>
          <a:xfrm>
            <a:off x="4271010" y="3202622"/>
            <a:ext cx="3649980" cy="45275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marL="698500" indent="-6350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13"/>
          <p:cNvSpPr/>
          <p:nvPr/>
        </p:nvSpPr>
        <p:spPr>
          <a:xfrm>
            <a:off x="1597688" y="184507"/>
            <a:ext cx="8719533" cy="121414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marL="698500" indent="-6350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Муниципальное дошкольное образовательное автономное учреждение города Бузулука «Детский сад №5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»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8182" y="3937377"/>
            <a:ext cx="80356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Решетняк Олеся Николаевна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МДОАУ «Детский сад №5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45673" y="2336977"/>
            <a:ext cx="8700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«Семейный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клуб по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тестопластике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                форма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с семьёй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974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2496"/>
          <a:stretch/>
        </p:blipFill>
        <p:spPr>
          <a:xfrm>
            <a:off x="0" y="-298"/>
            <a:ext cx="12191999" cy="6858297"/>
          </a:xfrm>
          <a:prstGeom prst="rect">
            <a:avLst/>
          </a:prstGeom>
        </p:spPr>
      </p:pic>
      <p:sp>
        <p:nvSpPr>
          <p:cNvPr id="5" name="Rectangle 13"/>
          <p:cNvSpPr/>
          <p:nvPr/>
        </p:nvSpPr>
        <p:spPr>
          <a:xfrm>
            <a:off x="4271010" y="3202622"/>
            <a:ext cx="3649980" cy="45275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marL="698500" indent="-6350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13"/>
          <p:cNvSpPr/>
          <p:nvPr/>
        </p:nvSpPr>
        <p:spPr>
          <a:xfrm>
            <a:off x="4423410" y="3355022"/>
            <a:ext cx="3649980" cy="45275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marL="698500" indent="-6350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9782" y="1780308"/>
            <a:ext cx="7832436" cy="341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10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930"/>
          <a:stretch/>
        </p:blipFill>
        <p:spPr>
          <a:xfrm>
            <a:off x="0" y="-57594"/>
            <a:ext cx="12535206" cy="6915594"/>
          </a:xfrm>
          <a:prstGeom prst="rect">
            <a:avLst/>
          </a:prstGeom>
        </p:spPr>
      </p:pic>
      <p:sp>
        <p:nvSpPr>
          <p:cNvPr id="5" name="Rectangle 13"/>
          <p:cNvSpPr/>
          <p:nvPr/>
        </p:nvSpPr>
        <p:spPr>
          <a:xfrm>
            <a:off x="4271010" y="3202622"/>
            <a:ext cx="3649980" cy="45275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marL="698500" indent="-6350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540" y="3705576"/>
            <a:ext cx="4423220" cy="31044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090" y="76420"/>
            <a:ext cx="5257800" cy="35789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" y="53042"/>
            <a:ext cx="4949190" cy="360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6356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2365"/>
          <a:stretch/>
        </p:blipFill>
        <p:spPr>
          <a:xfrm>
            <a:off x="0" y="0"/>
            <a:ext cx="12247577" cy="6928454"/>
          </a:xfrm>
          <a:prstGeom prst="rect">
            <a:avLst/>
          </a:prstGeom>
        </p:spPr>
      </p:pic>
      <p:sp>
        <p:nvSpPr>
          <p:cNvPr id="5" name="Rectangle 13"/>
          <p:cNvSpPr/>
          <p:nvPr/>
        </p:nvSpPr>
        <p:spPr>
          <a:xfrm>
            <a:off x="4271010" y="3202622"/>
            <a:ext cx="3649980" cy="45275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marL="698500" indent="-6350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660" y="85884"/>
            <a:ext cx="5320377" cy="39858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835" y="4071715"/>
            <a:ext cx="4430729" cy="29148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460" y="70454"/>
            <a:ext cx="5314950" cy="399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67568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2091"/>
          <a:stretch/>
        </p:blipFill>
        <p:spPr>
          <a:xfrm>
            <a:off x="0" y="-297"/>
            <a:ext cx="12191999" cy="6858297"/>
          </a:xfrm>
          <a:prstGeom prst="rect">
            <a:avLst/>
          </a:prstGeom>
        </p:spPr>
      </p:pic>
      <p:sp>
        <p:nvSpPr>
          <p:cNvPr id="5" name="Rectangle 13"/>
          <p:cNvSpPr/>
          <p:nvPr/>
        </p:nvSpPr>
        <p:spPr>
          <a:xfrm>
            <a:off x="4271010" y="3202622"/>
            <a:ext cx="3649980" cy="45275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marL="698500" indent="-6350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13"/>
          <p:cNvSpPr/>
          <p:nvPr/>
        </p:nvSpPr>
        <p:spPr>
          <a:xfrm>
            <a:off x="4423410" y="3355022"/>
            <a:ext cx="3649980" cy="45275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marL="698500" indent="-6350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364" y="1691641"/>
            <a:ext cx="5635731" cy="3966208"/>
          </a:xfrm>
          <a:prstGeom prst="rect">
            <a:avLst/>
          </a:prstGeom>
        </p:spPr>
      </p:pic>
      <p:pic>
        <p:nvPicPr>
          <p:cNvPr id="1026" name="Picture 2" descr="C:\Users\ДС5\Desktop\YBv7gzrFO9dg145dllSGxvACFmgz38W9_A8z1cNi7iX8sP9UyLg4wTL-QiERv3lFgLseg4M6SER4WQia_bD9AO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90" y="1672590"/>
            <a:ext cx="5266335" cy="396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60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5437" y="1859043"/>
            <a:ext cx="1122218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ahnschrift SemiBold Condensed" panose="020B0502040204020203" pitchFamily="34" charset="0"/>
              </a:rPr>
              <a:t>Спасибо за внимание!!!</a:t>
            </a:r>
            <a:endParaRPr lang="ru-RU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86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42</Words>
  <Application>Microsoft Office PowerPoint</Application>
  <PresentationFormat>Произвольный</PresentationFormat>
  <Paragraphs>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ДС5</cp:lastModifiedBy>
  <cp:revision>14</cp:revision>
  <dcterms:created xsi:type="dcterms:W3CDTF">2025-06-05T19:02:03Z</dcterms:created>
  <dcterms:modified xsi:type="dcterms:W3CDTF">2025-10-14T10:47:36Z</dcterms:modified>
</cp:coreProperties>
</file>